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sldIdLst>
    <p:sldId id="256" r:id="rId2"/>
    <p:sldId id="258" r:id="rId3"/>
    <p:sldId id="257" r:id="rId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5"/>
  </p:normalViewPr>
  <p:slideViewPr>
    <p:cSldViewPr>
      <p:cViewPr varScale="1">
        <p:scale>
          <a:sx n="110" d="100"/>
          <a:sy n="110" d="100"/>
        </p:scale>
        <p:origin x="1680" y="-8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8D5A5-7AC0-433A-8967-6D8EC6BAB09C}" type="datetimeFigureOut">
              <a:rPr lang="zh-CN" altLang="en-US" smtClean="0"/>
              <a:t>2020/6/25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43872-E7AB-48B7-946B-2CF0D6D92EC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9A8E23B7-C550-734C-A6A2-429927D9B730}"/>
              </a:ext>
            </a:extLst>
          </p:cNvPr>
          <p:cNvSpPr/>
          <p:nvPr/>
        </p:nvSpPr>
        <p:spPr>
          <a:xfrm>
            <a:off x="1115616" y="0"/>
            <a:ext cx="7056784" cy="846956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C02DE5C3-239B-A640-8C89-4AFCCC355F1B}"/>
              </a:ext>
            </a:extLst>
          </p:cNvPr>
          <p:cNvSpPr txBox="1"/>
          <p:nvPr/>
        </p:nvSpPr>
        <p:spPr>
          <a:xfrm>
            <a:off x="2483768" y="836712"/>
            <a:ext cx="4153701" cy="338554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方正粗黑宋简体" pitchFamily="2" charset="-122"/>
                <a:ea typeface="方正粗黑宋简体" pitchFamily="2" charset="-122"/>
              </a:rPr>
              <a:t>小学霸 </a:t>
            </a:r>
            <a:r>
              <a:rPr lang="en-US" altLang="zh-CN" sz="1600" dirty="0">
                <a:latin typeface="方正粗黑宋简体" pitchFamily="2" charset="-122"/>
                <a:ea typeface="方正粗黑宋简体" pitchFamily="2" charset="-122"/>
              </a:rPr>
              <a:t>David </a:t>
            </a:r>
            <a:r>
              <a:rPr lang="zh-CN" altLang="en-US" sz="1600" dirty="0">
                <a:latin typeface="方正粗黑宋简体" pitchFamily="2" charset="-122"/>
                <a:ea typeface="方正粗黑宋简体" pitchFamily="2" charset="-122"/>
              </a:rPr>
              <a:t>邀你一起聊中国高铁那些事儿</a:t>
            </a:r>
          </a:p>
        </p:txBody>
      </p:sp>
      <p:pic>
        <p:nvPicPr>
          <p:cNvPr id="20" name="Picture 3">
            <a:extLst>
              <a:ext uri="{FF2B5EF4-FFF2-40B4-BE49-F238E27FC236}">
                <a16:creationId xmlns:a16="http://schemas.microsoft.com/office/drawing/2014/main" id="{2F3B8857-78C8-F149-9A10-6A57632E0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60637" t="60199" r="27157" b="9701"/>
          <a:stretch>
            <a:fillRect/>
          </a:stretch>
        </p:blipFill>
        <p:spPr bwMode="auto">
          <a:xfrm>
            <a:off x="1297732" y="161256"/>
            <a:ext cx="1080120" cy="1498231"/>
          </a:xfrm>
          <a:prstGeom prst="ellipse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9752AA37-9A78-1944-BB92-075381B3F76A}"/>
              </a:ext>
            </a:extLst>
          </p:cNvPr>
          <p:cNvSpPr/>
          <p:nvPr/>
        </p:nvSpPr>
        <p:spPr>
          <a:xfrm>
            <a:off x="1460168" y="1765229"/>
            <a:ext cx="3775393" cy="80021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方正粗黑宋简体" pitchFamily="2" charset="-122"/>
                <a:ea typeface="方正粗黑宋简体" pitchFamily="2" charset="-122"/>
              </a:rPr>
              <a:t>挖掘孩子的多元兴趣，每天 </a:t>
            </a:r>
            <a:r>
              <a:rPr lang="en-US" altLang="zh-CN" sz="2800" b="1" dirty="0">
                <a:solidFill>
                  <a:srgbClr val="0070C0"/>
                </a:solidFill>
                <a:latin typeface="方正粗黑宋简体" pitchFamily="2" charset="-122"/>
                <a:ea typeface="方正粗黑宋简体" pitchFamily="2" charset="-122"/>
              </a:rPr>
              <a:t>5</a:t>
            </a:r>
            <a:r>
              <a:rPr lang="en-US" altLang="zh-CN" b="1" dirty="0">
                <a:solidFill>
                  <a:srgbClr val="C00000"/>
                </a:solidFill>
                <a:latin typeface="方正粗黑宋简体" pitchFamily="2" charset="-122"/>
                <a:ea typeface="方正粗黑宋简体" pitchFamily="2" charset="-122"/>
              </a:rPr>
              <a:t> </a:t>
            </a:r>
            <a:r>
              <a:rPr lang="zh-CN" altLang="en-US" b="1" dirty="0">
                <a:solidFill>
                  <a:srgbClr val="C00000"/>
                </a:solidFill>
                <a:latin typeface="方正粗黑宋简体" pitchFamily="2" charset="-122"/>
                <a:ea typeface="方正粗黑宋简体" pitchFamily="2" charset="-122"/>
              </a:rPr>
              <a:t>分钟</a:t>
            </a:r>
            <a:endParaRPr lang="en-US" altLang="zh-CN" b="1" dirty="0">
              <a:solidFill>
                <a:srgbClr val="C00000"/>
              </a:solidFill>
              <a:latin typeface="方正粗黑宋简体" pitchFamily="2" charset="-122"/>
              <a:ea typeface="方正粗黑宋简体" pitchFamily="2" charset="-122"/>
            </a:endParaRPr>
          </a:p>
          <a:p>
            <a:r>
              <a:rPr lang="zh-CN" altLang="en-US" b="1" dirty="0">
                <a:solidFill>
                  <a:srgbClr val="C00000"/>
                </a:solidFill>
                <a:latin typeface="方正粗黑宋简体" pitchFamily="2" charset="-122"/>
                <a:ea typeface="方正粗黑宋简体" pitchFamily="2" charset="-122"/>
              </a:rPr>
              <a:t>给孩子一个机会，让孩子与众不同</a:t>
            </a:r>
          </a:p>
        </p:txBody>
      </p:sp>
      <p:sp>
        <p:nvSpPr>
          <p:cNvPr id="22" name="TextBox 32">
            <a:extLst>
              <a:ext uri="{FF2B5EF4-FFF2-40B4-BE49-F238E27FC236}">
                <a16:creationId xmlns:a16="http://schemas.microsoft.com/office/drawing/2014/main" id="{3A0A627C-61EC-F84F-919F-2EB3A4EC7214}"/>
              </a:ext>
            </a:extLst>
          </p:cNvPr>
          <p:cNvSpPr txBox="1"/>
          <p:nvPr/>
        </p:nvSpPr>
        <p:spPr>
          <a:xfrm>
            <a:off x="2051720" y="5273824"/>
            <a:ext cx="2741456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0070C0"/>
                </a:solidFill>
                <a:latin typeface="方正粗黑宋简体" pitchFamily="2" charset="-122"/>
                <a:ea typeface="方正粗黑宋简体" pitchFamily="2" charset="-122"/>
              </a:rPr>
              <a:t>如何变身高铁知识小达人</a:t>
            </a:r>
          </a:p>
        </p:txBody>
      </p:sp>
      <p:sp>
        <p:nvSpPr>
          <p:cNvPr id="23" name="TextBox 33">
            <a:extLst>
              <a:ext uri="{FF2B5EF4-FFF2-40B4-BE49-F238E27FC236}">
                <a16:creationId xmlns:a16="http://schemas.microsoft.com/office/drawing/2014/main" id="{6C0FC6BF-7634-8C41-80F3-489D4FBBC38E}"/>
              </a:ext>
            </a:extLst>
          </p:cNvPr>
          <p:cNvSpPr txBox="1"/>
          <p:nvPr/>
        </p:nvSpPr>
        <p:spPr>
          <a:xfrm>
            <a:off x="1261324" y="6272644"/>
            <a:ext cx="1582484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方正粗黑宋简体" pitchFamily="2" charset="-122"/>
                <a:ea typeface="方正粗黑宋简体" pitchFamily="2" charset="-122"/>
              </a:rPr>
              <a:t>David </a:t>
            </a:r>
            <a:r>
              <a:rPr lang="zh-CN" altLang="en-US" dirty="0">
                <a:latin typeface="方正粗黑宋简体" pitchFamily="2" charset="-122"/>
                <a:ea typeface="方正粗黑宋简体" pitchFamily="2" charset="-122"/>
              </a:rPr>
              <a:t>小课堂</a:t>
            </a:r>
          </a:p>
        </p:txBody>
      </p:sp>
      <p:cxnSp>
        <p:nvCxnSpPr>
          <p:cNvPr id="24" name="直接连接符 35">
            <a:extLst>
              <a:ext uri="{FF2B5EF4-FFF2-40B4-BE49-F238E27FC236}">
                <a16:creationId xmlns:a16="http://schemas.microsoft.com/office/drawing/2014/main" id="{00E4C672-6FA9-B44B-9B1E-717182C881F8}"/>
              </a:ext>
            </a:extLst>
          </p:cNvPr>
          <p:cNvCxnSpPr/>
          <p:nvPr/>
        </p:nvCxnSpPr>
        <p:spPr>
          <a:xfrm>
            <a:off x="1331640" y="6228020"/>
            <a:ext cx="4176464" cy="0"/>
          </a:xfrm>
          <a:prstGeom prst="line">
            <a:avLst/>
          </a:prstGeom>
          <a:solidFill>
            <a:schemeClr val="bg2">
              <a:lumMod val="90000"/>
            </a:schemeClr>
          </a:solidFill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36">
            <a:extLst>
              <a:ext uri="{FF2B5EF4-FFF2-40B4-BE49-F238E27FC236}">
                <a16:creationId xmlns:a16="http://schemas.microsoft.com/office/drawing/2014/main" id="{7236FEB5-0724-884C-BD30-393957DE8EA6}"/>
              </a:ext>
            </a:extLst>
          </p:cNvPr>
          <p:cNvSpPr txBox="1"/>
          <p:nvPr/>
        </p:nvSpPr>
        <p:spPr>
          <a:xfrm>
            <a:off x="1979712" y="6885384"/>
            <a:ext cx="2339102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方正粗黑宋简体" pitchFamily="2" charset="-122"/>
                <a:ea typeface="方正粗黑宋简体" pitchFamily="2" charset="-122"/>
              </a:rPr>
              <a:t>长按识别二维码</a:t>
            </a:r>
          </a:p>
        </p:txBody>
      </p:sp>
      <p:sp>
        <p:nvSpPr>
          <p:cNvPr id="26" name="五边形 25">
            <a:extLst>
              <a:ext uri="{FF2B5EF4-FFF2-40B4-BE49-F238E27FC236}">
                <a16:creationId xmlns:a16="http://schemas.microsoft.com/office/drawing/2014/main" id="{0D1497F4-EFA5-9C42-BB3F-ECBA7B404D6D}"/>
              </a:ext>
            </a:extLst>
          </p:cNvPr>
          <p:cNvSpPr/>
          <p:nvPr/>
        </p:nvSpPr>
        <p:spPr>
          <a:xfrm>
            <a:off x="1835696" y="7533456"/>
            <a:ext cx="2880320" cy="504056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方正粗黑宋简体" pitchFamily="2" charset="-122"/>
                <a:ea typeface="方正粗黑宋简体" pitchFamily="2" charset="-122"/>
              </a:rPr>
              <a:t>和我一起来学习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94752626-4C53-8341-8297-1C4A8274CE7F}"/>
              </a:ext>
            </a:extLst>
          </p:cNvPr>
          <p:cNvSpPr/>
          <p:nvPr/>
        </p:nvSpPr>
        <p:spPr>
          <a:xfrm>
            <a:off x="6012160" y="6641976"/>
            <a:ext cx="1872208" cy="158417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方正粗黑宋简体" pitchFamily="2" charset="-122"/>
                <a:ea typeface="方正粗黑宋简体" pitchFamily="2" charset="-122"/>
              </a:rPr>
              <a:t>二维码</a:t>
            </a:r>
          </a:p>
        </p:txBody>
      </p:sp>
      <p:sp>
        <p:nvSpPr>
          <p:cNvPr id="28" name="TextBox 43">
            <a:extLst>
              <a:ext uri="{FF2B5EF4-FFF2-40B4-BE49-F238E27FC236}">
                <a16:creationId xmlns:a16="http://schemas.microsoft.com/office/drawing/2014/main" id="{BB5CCE8B-E08D-CF4E-9565-9B036973389F}"/>
              </a:ext>
            </a:extLst>
          </p:cNvPr>
          <p:cNvSpPr txBox="1"/>
          <p:nvPr/>
        </p:nvSpPr>
        <p:spPr>
          <a:xfrm>
            <a:off x="1227128" y="5805264"/>
            <a:ext cx="5584414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rgbClr val="C00000"/>
                </a:solidFill>
                <a:latin typeface="方正粗黑宋简体" pitchFamily="2" charset="-122"/>
                <a:ea typeface="方正粗黑宋简体" pitchFamily="2" charset="-122"/>
              </a:rPr>
              <a:t>孩子之间的学习交流从零基础高铁知识小课堂开始</a:t>
            </a:r>
            <a:r>
              <a:rPr lang="en-US" altLang="zh-CN" b="1" dirty="0">
                <a:solidFill>
                  <a:srgbClr val="C00000"/>
                </a:solidFill>
                <a:latin typeface="方正粗黑宋简体" pitchFamily="2" charset="-122"/>
                <a:ea typeface="方正粗黑宋简体" pitchFamily="2" charset="-122"/>
              </a:rPr>
              <a:t>~</a:t>
            </a:r>
            <a:endParaRPr lang="zh-CN" altLang="en-US" b="1" dirty="0">
              <a:solidFill>
                <a:srgbClr val="C00000"/>
              </a:solidFill>
              <a:latin typeface="方正粗黑宋简体" pitchFamily="2" charset="-122"/>
              <a:ea typeface="方正粗黑宋简体" pitchFamily="2" charset="-122"/>
            </a:endParaRPr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2FB756DF-F90D-3649-84BA-32BF6F5DC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 l="54471" t="14434" r="14862" b="7867"/>
          <a:stretch>
            <a:fillRect/>
          </a:stretch>
        </p:blipFill>
        <p:spPr bwMode="auto">
          <a:xfrm>
            <a:off x="5724128" y="1907633"/>
            <a:ext cx="2304256" cy="3283900"/>
          </a:xfrm>
          <a:prstGeom prst="rect">
            <a:avLst/>
          </a:prstGeom>
          <a:solidFill>
            <a:schemeClr val="bg2">
              <a:lumMod val="90000"/>
            </a:schemeClr>
          </a:solidFill>
          <a:ln w="9525">
            <a:noFill/>
            <a:miter lim="800000"/>
            <a:headEnd/>
            <a:tailEnd/>
          </a:ln>
        </p:spPr>
      </p:pic>
      <p:cxnSp>
        <p:nvCxnSpPr>
          <p:cNvPr id="30" name="直接连接符 46">
            <a:extLst>
              <a:ext uri="{FF2B5EF4-FFF2-40B4-BE49-F238E27FC236}">
                <a16:creationId xmlns:a16="http://schemas.microsoft.com/office/drawing/2014/main" id="{DA979B2F-723D-B841-92FA-F25C160C4AE2}"/>
              </a:ext>
            </a:extLst>
          </p:cNvPr>
          <p:cNvCxnSpPr/>
          <p:nvPr/>
        </p:nvCxnSpPr>
        <p:spPr>
          <a:xfrm>
            <a:off x="5004048" y="6354024"/>
            <a:ext cx="0" cy="1440000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图片 30">
            <a:extLst>
              <a:ext uri="{FF2B5EF4-FFF2-40B4-BE49-F238E27FC236}">
                <a16:creationId xmlns:a16="http://schemas.microsoft.com/office/drawing/2014/main" id="{BFC097C0-2B4A-2B47-91F3-EAE422A35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9791" y="2610071"/>
            <a:ext cx="4352329" cy="258813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4B621B-45AC-E44D-BEB2-2F84C3414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791B06-BFB6-EF4F-AF32-21BC1DA7A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235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A55C8AAB-0795-724A-8682-0DB67EE208F2}"/>
              </a:ext>
            </a:extLst>
          </p:cNvPr>
          <p:cNvGrpSpPr/>
          <p:nvPr/>
        </p:nvGrpSpPr>
        <p:grpSpPr>
          <a:xfrm>
            <a:off x="1115616" y="-27384"/>
            <a:ext cx="7056784" cy="8469560"/>
            <a:chOff x="1115616" y="-27384"/>
            <a:chExt cx="7056784" cy="8469560"/>
          </a:xfrm>
        </p:grpSpPr>
        <p:sp>
          <p:nvSpPr>
            <p:cNvPr id="42" name="矩形 41"/>
            <p:cNvSpPr/>
            <p:nvPr/>
          </p:nvSpPr>
          <p:spPr>
            <a:xfrm>
              <a:off x="1115616" y="-27384"/>
              <a:ext cx="7056784" cy="846956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483768" y="764704"/>
              <a:ext cx="4153701" cy="33855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latin typeface="方正粗黑宋简体" pitchFamily="2" charset="-122"/>
                  <a:ea typeface="方正粗黑宋简体" pitchFamily="2" charset="-122"/>
                </a:rPr>
                <a:t>小学霸 </a:t>
              </a:r>
              <a:r>
                <a:rPr lang="en-US" altLang="zh-CN" sz="1600" dirty="0">
                  <a:latin typeface="方正粗黑宋简体" pitchFamily="2" charset="-122"/>
                  <a:ea typeface="方正粗黑宋简体" pitchFamily="2" charset="-122"/>
                </a:rPr>
                <a:t>David </a:t>
              </a:r>
              <a:r>
                <a:rPr lang="zh-CN" altLang="en-US" sz="1600" dirty="0">
                  <a:latin typeface="方正粗黑宋简体" pitchFamily="2" charset="-122"/>
                  <a:ea typeface="方正粗黑宋简体" pitchFamily="2" charset="-122"/>
                </a:rPr>
                <a:t>邀你一起聊中国高铁那些事儿</a:t>
              </a:r>
            </a:p>
          </p:txBody>
        </p:sp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 l="60637" t="60199" r="27157" b="9701"/>
            <a:stretch>
              <a:fillRect/>
            </a:stretch>
          </p:blipFill>
          <p:spPr bwMode="auto">
            <a:xfrm>
              <a:off x="1297732" y="89248"/>
              <a:ext cx="1080120" cy="1498231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9525">
              <a:noFill/>
              <a:miter lim="800000"/>
              <a:headEnd/>
              <a:tailEnd/>
            </a:ln>
          </p:spPr>
        </p:pic>
        <p:sp>
          <p:nvSpPr>
            <p:cNvPr id="8" name="矩形 7"/>
            <p:cNvSpPr/>
            <p:nvPr/>
          </p:nvSpPr>
          <p:spPr>
            <a:xfrm>
              <a:off x="1460168" y="1693221"/>
              <a:ext cx="3877985" cy="800219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方正粗黑宋简体" pitchFamily="2" charset="-122"/>
                  <a:ea typeface="方正粗黑宋简体" pitchFamily="2" charset="-122"/>
                </a:rPr>
                <a:t>挖掘孩子的多元兴趣    每天 </a:t>
              </a:r>
              <a:r>
                <a:rPr lang="en-US" altLang="zh-CN" sz="2800" b="1" dirty="0">
                  <a:solidFill>
                    <a:srgbClr val="0070C0"/>
                  </a:solidFill>
                  <a:latin typeface="方正粗黑宋简体" pitchFamily="2" charset="-122"/>
                  <a:ea typeface="方正粗黑宋简体" pitchFamily="2" charset="-122"/>
                </a:rPr>
                <a:t>5</a:t>
              </a:r>
              <a:r>
                <a:rPr lang="en-US" altLang="zh-CN" b="1" dirty="0">
                  <a:solidFill>
                    <a:srgbClr val="C00000"/>
                  </a:solidFill>
                  <a:latin typeface="方正粗黑宋简体" pitchFamily="2" charset="-122"/>
                  <a:ea typeface="方正粗黑宋简体" pitchFamily="2" charset="-122"/>
                </a:rPr>
                <a:t> </a:t>
              </a:r>
              <a:r>
                <a:rPr lang="zh-CN" altLang="en-US" b="1" dirty="0">
                  <a:solidFill>
                    <a:srgbClr val="C00000"/>
                  </a:solidFill>
                  <a:latin typeface="方正粗黑宋简体" pitchFamily="2" charset="-122"/>
                  <a:ea typeface="方正粗黑宋简体" pitchFamily="2" charset="-122"/>
                </a:rPr>
                <a:t>分钟</a:t>
              </a:r>
              <a:endParaRPr lang="en-US" altLang="zh-CN" b="1" dirty="0">
                <a:solidFill>
                  <a:srgbClr val="C00000"/>
                </a:solidFill>
                <a:latin typeface="方正粗黑宋简体" pitchFamily="2" charset="-122"/>
                <a:ea typeface="方正粗黑宋简体" pitchFamily="2" charset="-122"/>
              </a:endParaRPr>
            </a:p>
            <a:p>
              <a:r>
                <a:rPr lang="zh-CN" altLang="en-US" b="1" dirty="0">
                  <a:solidFill>
                    <a:srgbClr val="C00000"/>
                  </a:solidFill>
                  <a:latin typeface="方正粗黑宋简体" pitchFamily="2" charset="-122"/>
                  <a:ea typeface="方正粗黑宋简体" pitchFamily="2" charset="-122"/>
                </a:rPr>
                <a:t>一起领略中国风采，让孩子与众不同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201272" y="5179301"/>
              <a:ext cx="2741456" cy="36933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方正粗黑宋简体" pitchFamily="2" charset="-122"/>
                  <a:ea typeface="方正粗黑宋简体" pitchFamily="2" charset="-122"/>
                </a:rPr>
                <a:t>如何变身高铁知识小达人</a:t>
              </a: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334216" y="6408712"/>
              <a:ext cx="4176464" cy="0"/>
            </a:xfrm>
            <a:prstGeom prst="line">
              <a:avLst/>
            </a:prstGeom>
            <a:solidFill>
              <a:schemeClr val="bg2">
                <a:lumMod val="90000"/>
              </a:schemeClr>
            </a:solidFill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1260293" y="5608410"/>
              <a:ext cx="6912107" cy="646331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rgbClr val="0070C0"/>
                  </a:solidFill>
                  <a:ea typeface="方正粗黑宋简体" pitchFamily="2" charset="-122"/>
                </a:rPr>
                <a:t>孩子从该微课可以了解：</a:t>
              </a:r>
              <a:endParaRPr lang="en-US" altLang="zh-CN" b="1" dirty="0">
                <a:solidFill>
                  <a:srgbClr val="0070C0"/>
                </a:solidFill>
                <a:ea typeface="方正粗黑宋简体" pitchFamily="2" charset="-122"/>
              </a:endParaRPr>
            </a:p>
            <a:p>
              <a:r>
                <a:rPr lang="zh-CN" altLang="en-US" b="1" dirty="0">
                  <a:solidFill>
                    <a:srgbClr val="0070C0"/>
                  </a:solidFill>
                  <a:ea typeface="方正粗黑宋简体" pitchFamily="2" charset="-122"/>
                </a:rPr>
                <a:t>中国高铁发展史、第一条高铁、最长高铁、最快高铁、智能高铁</a:t>
              </a:r>
              <a:r>
                <a:rPr lang="en-US" altLang="zh-CN" b="1" dirty="0">
                  <a:solidFill>
                    <a:srgbClr val="0070C0"/>
                  </a:solidFill>
                  <a:ea typeface="方正粗黑宋简体" pitchFamily="2" charset="-122"/>
                </a:rPr>
                <a:t>…</a:t>
              </a:r>
              <a:endParaRPr lang="zh-CN" altLang="en-US" b="1" dirty="0">
                <a:solidFill>
                  <a:srgbClr val="0070C0"/>
                </a:solidFill>
                <a:ea typeface="方正粗黑宋简体" pitchFamily="2" charset="-122"/>
              </a:endParaRPr>
            </a:p>
          </p:txBody>
        </p:sp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 cstate="print"/>
            <a:srcRect l="54471" t="14434" r="14862" b="7867"/>
            <a:stretch>
              <a:fillRect/>
            </a:stretch>
          </p:blipFill>
          <p:spPr bwMode="auto">
            <a:xfrm>
              <a:off x="5724128" y="1835625"/>
              <a:ext cx="2304256" cy="328390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9525">
              <a:noFill/>
              <a:miter lim="800000"/>
              <a:headEnd/>
              <a:tailEnd/>
            </a:ln>
          </p:spPr>
        </p:pic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26F0567E-395E-C74F-94A4-1416FE323587}"/>
                </a:ext>
              </a:extLst>
            </p:cNvPr>
            <p:cNvGrpSpPr/>
            <p:nvPr/>
          </p:nvGrpSpPr>
          <p:grpSpPr>
            <a:xfrm>
              <a:off x="1260478" y="6484900"/>
              <a:ext cx="6623890" cy="1796020"/>
              <a:chOff x="1260478" y="6025468"/>
              <a:chExt cx="6623890" cy="1796020"/>
            </a:xfrm>
          </p:grpSpPr>
          <p:sp>
            <p:nvSpPr>
              <p:cNvPr id="34" name="TextBox 33"/>
              <p:cNvSpPr txBox="1"/>
              <p:nvPr/>
            </p:nvSpPr>
            <p:spPr>
              <a:xfrm>
                <a:off x="1260478" y="6025468"/>
                <a:ext cx="1582484" cy="369332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方正粗黑宋简体" pitchFamily="2" charset="-122"/>
                    <a:ea typeface="方正粗黑宋简体" pitchFamily="2" charset="-122"/>
                  </a:rPr>
                  <a:t>David </a:t>
                </a:r>
                <a:r>
                  <a:rPr lang="zh-CN" altLang="en-US" dirty="0">
                    <a:latin typeface="方正粗黑宋简体" pitchFamily="2" charset="-122"/>
                    <a:ea typeface="方正粗黑宋简体" pitchFamily="2" charset="-122"/>
                  </a:rPr>
                  <a:t>小课堂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1967511" y="6548771"/>
                <a:ext cx="2339102" cy="461665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latin typeface="方正粗黑宋简体" pitchFamily="2" charset="-122"/>
                    <a:ea typeface="方正粗黑宋简体" pitchFamily="2" charset="-122"/>
                  </a:rPr>
                  <a:t>长按识别二维码</a:t>
                </a:r>
              </a:p>
            </p:txBody>
          </p:sp>
          <p:sp>
            <p:nvSpPr>
              <p:cNvPr id="39" name="五边形 38"/>
              <p:cNvSpPr/>
              <p:nvPr/>
            </p:nvSpPr>
            <p:spPr>
              <a:xfrm>
                <a:off x="1837792" y="7164407"/>
                <a:ext cx="2880320" cy="504056"/>
              </a:xfrm>
              <a:prstGeom prst="homePlat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2800" dirty="0">
                    <a:solidFill>
                      <a:schemeClr val="tx1"/>
                    </a:solidFill>
                    <a:latin typeface="方正粗黑宋简体" pitchFamily="2" charset="-122"/>
                    <a:ea typeface="方正粗黑宋简体" pitchFamily="2" charset="-122"/>
                  </a:rPr>
                  <a:t>和我一起来学习</a:t>
                </a:r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6012160" y="6237312"/>
                <a:ext cx="1872208" cy="1584176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  <a:latin typeface="方正粗黑宋简体" pitchFamily="2" charset="-122"/>
                    <a:ea typeface="方正粗黑宋简体" pitchFamily="2" charset="-122"/>
                  </a:rPr>
                  <a:t>二维码</a:t>
                </a:r>
              </a:p>
            </p:txBody>
          </p:sp>
          <p:cxnSp>
            <p:nvCxnSpPr>
              <p:cNvPr id="47" name="直接连接符 46"/>
              <p:cNvCxnSpPr/>
              <p:nvPr/>
            </p:nvCxnSpPr>
            <p:spPr>
              <a:xfrm>
                <a:off x="5235561" y="6237472"/>
                <a:ext cx="0" cy="1440000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DB729352-A941-CA45-A96E-E5B5B654F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99791" y="2538063"/>
              <a:ext cx="4352329" cy="25881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0346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137</Words>
  <Application>Microsoft Macintosh PowerPoint</Application>
  <PresentationFormat>全屏显示(4:3)</PresentationFormat>
  <Paragraphs>19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方正粗黑宋简体</vt:lpstr>
      <vt:lpstr>Arial</vt:lpstr>
      <vt:lpstr>Calibri</vt:lpstr>
      <vt:lpstr>Office 主题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unknown</dc:creator>
  <cp:lastModifiedBy>uo46</cp:lastModifiedBy>
  <cp:revision>35</cp:revision>
  <dcterms:created xsi:type="dcterms:W3CDTF">2020-06-24T05:33:36Z</dcterms:created>
  <dcterms:modified xsi:type="dcterms:W3CDTF">2020-06-25T14:19:00Z</dcterms:modified>
</cp:coreProperties>
</file>

<file path=docProps/thumbnail.jpeg>
</file>